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143" autoAdjust="0"/>
  </p:normalViewPr>
  <p:slideViewPr>
    <p:cSldViewPr>
      <p:cViewPr varScale="1">
        <p:scale>
          <a:sx n="64" d="100"/>
          <a:sy n="64" d="100"/>
        </p:scale>
        <p:origin x="-1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5BE76B-5A92-4449-B994-852859D8269D}" type="datetimeFigureOut">
              <a:rPr lang="en-US" smtClean="0"/>
              <a:pPr/>
              <a:t>7/25/2010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E01AE8-B944-4B9D-8C86-0AC17C174C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educators,</a:t>
            </a:r>
            <a:r>
              <a:rPr lang="en-US" baseline="0" dirty="0" smtClean="0"/>
              <a:t> we need to be careful when surfing the web for information to use in our classrooms.  We must evaluate the sites.   These 5 steps can get you started when deciding which websites to use:</a:t>
            </a:r>
            <a:endParaRPr lang="en-US" dirty="0" smtClean="0"/>
          </a:p>
          <a:p>
            <a:r>
              <a:rPr lang="en-US" dirty="0" smtClean="0"/>
              <a:t>1.) Read</a:t>
            </a:r>
            <a:r>
              <a:rPr lang="en-US" baseline="0" dirty="0" smtClean="0"/>
              <a:t> the URL carefully- You should find out if you are looking at a personal page, figure out the domain (educational, non profit, commercial, government), and also who published the page.</a:t>
            </a:r>
          </a:p>
          <a:p>
            <a:r>
              <a:rPr lang="en-US" baseline="0" dirty="0" smtClean="0"/>
              <a:t>2.) Scan- Decide who wrote the page, find out if it is current, and look for the credentials of the author.</a:t>
            </a:r>
          </a:p>
          <a:p>
            <a:r>
              <a:rPr lang="en-US" baseline="0" dirty="0" smtClean="0"/>
              <a:t>3.) Quality Information- Look for </a:t>
            </a:r>
            <a:r>
              <a:rPr lang="en-US" baseline="0" dirty="0" err="1" smtClean="0"/>
              <a:t>documention</a:t>
            </a:r>
            <a:r>
              <a:rPr lang="en-US" baseline="0" dirty="0" smtClean="0"/>
              <a:t> of sources, find out if any information is taken from another source, and if it is, make sure that the information is complete and not </a:t>
            </a:r>
            <a:r>
              <a:rPr lang="en-US" baseline="0" dirty="0" err="1" smtClean="0"/>
              <a:t>alterd</a:t>
            </a:r>
            <a:r>
              <a:rPr lang="en-US" baseline="0" dirty="0" smtClean="0"/>
              <a:t> in any way.  Also look for links to other sources on the topic.</a:t>
            </a:r>
          </a:p>
          <a:p>
            <a:r>
              <a:rPr lang="en-US" baseline="0" dirty="0" smtClean="0"/>
              <a:t>4.) What do others say?- Use Alexa.com to get more information on the site.  Find out what sites link to the page.   Find out if the site is listed in a reputable directory page like: about.com, </a:t>
            </a:r>
            <a:r>
              <a:rPr lang="en-US" baseline="0" dirty="0" err="1" smtClean="0"/>
              <a:t>google</a:t>
            </a:r>
            <a:r>
              <a:rPr lang="en-US" baseline="0" dirty="0" smtClean="0"/>
              <a:t> directory, or Yahoo!</a:t>
            </a:r>
          </a:p>
          <a:p>
            <a:r>
              <a:rPr lang="en-US" baseline="0" dirty="0" smtClean="0"/>
              <a:t>5.) Purpose- Decide what the purpose of the page is (inform, explain, persuade, etc.)- decide what the tone is (humorous, exaggerated, etc.)- make sure the site is credible.</a:t>
            </a:r>
          </a:p>
          <a:p>
            <a:endParaRPr lang="en-US" baseline="0" dirty="0" smtClean="0"/>
          </a:p>
        </p:txBody>
      </p:sp>
      <p:sp>
        <p:nvSpPr>
          <p:cNvPr id="4" name="Slide Number Placeholder 3"/>
          <p:cNvSpPr>
            <a:spLocks noGrp="1"/>
          </p:cNvSpPr>
          <p:nvPr>
            <p:ph type="sldNum" sz="quarter" idx="10"/>
          </p:nvPr>
        </p:nvSpPr>
        <p:spPr/>
        <p:txBody>
          <a:bodyPr/>
          <a:lstStyle/>
          <a:p>
            <a:fld id="{40E01AE8-B944-4B9D-8C86-0AC17C174CA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websites are all professionally maintained and useful</a:t>
            </a:r>
            <a:r>
              <a:rPr lang="en-US" baseline="0" dirty="0" smtClean="0"/>
              <a:t> for educators.  Each of these sites are located in the Google Directory, and are ranked at the top, or close to the top of the list.  </a:t>
            </a:r>
          </a:p>
          <a:p>
            <a:r>
              <a:rPr lang="en-US" baseline="0" dirty="0" smtClean="0"/>
              <a:t>1.) The Educators Reference Desk- </a:t>
            </a:r>
            <a:r>
              <a:rPr lang="en-US" dirty="0" smtClean="0"/>
              <a:t>This</a:t>
            </a:r>
            <a:r>
              <a:rPr lang="en-US" baseline="0" dirty="0" smtClean="0"/>
              <a:t> site offers </a:t>
            </a:r>
            <a:r>
              <a:rPr lang="en-US" dirty="0" smtClean="0"/>
              <a:t>resources that include</a:t>
            </a:r>
            <a:r>
              <a:rPr lang="en-US" baseline="0" dirty="0" smtClean="0"/>
              <a:t> lesson </a:t>
            </a:r>
            <a:r>
              <a:rPr lang="en-US" dirty="0" smtClean="0"/>
              <a:t>plans, online education information, question archive responses.</a:t>
            </a:r>
          </a:p>
          <a:p>
            <a:r>
              <a:rPr lang="en-US" dirty="0" smtClean="0"/>
              <a:t>2.) Discovery</a:t>
            </a:r>
            <a:r>
              <a:rPr lang="en-US" baseline="0" dirty="0" smtClean="0"/>
              <a:t> School’s </a:t>
            </a:r>
            <a:r>
              <a:rPr lang="en-US" baseline="0" dirty="0" err="1" smtClean="0"/>
              <a:t>SchrockGuide</a:t>
            </a:r>
            <a:r>
              <a:rPr lang="en-US" baseline="0" dirty="0" smtClean="0"/>
              <a:t>- </a:t>
            </a:r>
            <a:r>
              <a:rPr lang="en-US" dirty="0" smtClean="0"/>
              <a:t>This site includes a categorized list of sites that are updated often to include the best sites for teaching and learning.</a:t>
            </a:r>
          </a:p>
          <a:p>
            <a:r>
              <a:rPr lang="en-US" dirty="0" smtClean="0"/>
              <a:t>3.)</a:t>
            </a:r>
            <a:r>
              <a:rPr lang="en-US" baseline="0" dirty="0" smtClean="0"/>
              <a:t> Discovery Education Classroom Resources- This site can be found as a link to the Discovery School’s </a:t>
            </a:r>
            <a:r>
              <a:rPr lang="en-US" baseline="0" dirty="0" err="1" smtClean="0"/>
              <a:t>SchrockGuide</a:t>
            </a:r>
            <a:r>
              <a:rPr lang="en-US" baseline="0" dirty="0" smtClean="0"/>
              <a:t> site.  This site </a:t>
            </a:r>
            <a:r>
              <a:rPr lang="en-US" sz="1200" kern="1200" dirty="0" smtClean="0">
                <a:solidFill>
                  <a:schemeClr val="tx1"/>
                </a:solidFill>
                <a:latin typeface="+mn-lt"/>
                <a:ea typeface="+mn-ea"/>
                <a:cs typeface="+mn-cs"/>
              </a:rPr>
              <a:t>includes educational resources for students and teachers- you can locate educational games, a directory of homework help sites, lesson plans, and a free clipart gallery.</a:t>
            </a:r>
          </a:p>
          <a:p>
            <a:r>
              <a:rPr lang="en-US" sz="1200" kern="1200" dirty="0" smtClean="0">
                <a:solidFill>
                  <a:schemeClr val="tx1"/>
                </a:solidFill>
                <a:latin typeface="+mn-lt"/>
                <a:ea typeface="+mn-ea"/>
                <a:cs typeface="+mn-cs"/>
              </a:rPr>
              <a:t>4.) PBS </a:t>
            </a:r>
            <a:r>
              <a:rPr lang="en-US" sz="1200" kern="1200" dirty="0" err="1" smtClean="0">
                <a:solidFill>
                  <a:schemeClr val="tx1"/>
                </a:solidFill>
                <a:latin typeface="+mn-lt"/>
                <a:ea typeface="+mn-ea"/>
                <a:cs typeface="+mn-cs"/>
              </a:rPr>
              <a:t>TeacherSource</a:t>
            </a:r>
            <a:r>
              <a:rPr lang="en-US" sz="1200" kern="1200" dirty="0" smtClean="0">
                <a:solidFill>
                  <a:schemeClr val="tx1"/>
                </a:solidFill>
                <a:latin typeface="+mn-lt"/>
                <a:ea typeface="+mn-ea"/>
                <a:cs typeface="+mn-cs"/>
              </a:rPr>
              <a:t>- This is a great interactive site.</a:t>
            </a:r>
            <a:r>
              <a:rPr lang="en-US" sz="1200" kern="1200" baseline="0" dirty="0" smtClean="0">
                <a:solidFill>
                  <a:schemeClr val="tx1"/>
                </a:solidFill>
                <a:latin typeface="+mn-lt"/>
                <a:ea typeface="+mn-ea"/>
                <a:cs typeface="+mn-cs"/>
              </a:rPr>
              <a:t>  You will find t</a:t>
            </a:r>
            <a:r>
              <a:rPr lang="en-US" sz="1200" kern="1200" dirty="0" smtClean="0">
                <a:solidFill>
                  <a:schemeClr val="tx1"/>
                </a:solidFill>
                <a:latin typeface="+mn-lt"/>
                <a:ea typeface="+mn-ea"/>
                <a:cs typeface="+mn-cs"/>
              </a:rPr>
              <a:t>eacher lesson plans, online activities, classroom resources, and professional development projects at this site.</a:t>
            </a:r>
          </a:p>
          <a:p>
            <a:r>
              <a:rPr lang="en-US" sz="1200" kern="1200" dirty="0" smtClean="0">
                <a:solidFill>
                  <a:schemeClr val="tx1"/>
                </a:solidFill>
                <a:latin typeface="+mn-lt"/>
                <a:ea typeface="+mn-ea"/>
                <a:cs typeface="+mn-cs"/>
              </a:rPr>
              <a:t>There</a:t>
            </a:r>
            <a:r>
              <a:rPr lang="en-US" sz="1200" kern="1200" baseline="0" dirty="0" smtClean="0">
                <a:solidFill>
                  <a:schemeClr val="tx1"/>
                </a:solidFill>
                <a:latin typeface="+mn-lt"/>
                <a:ea typeface="+mn-ea"/>
                <a:cs typeface="+mn-cs"/>
              </a:rPr>
              <a:t> are many more websites like these on the web.  Many of these sites can be found when exploring the sites that I have shared with you.  They can be found as links on the pages. It is important that we are aware of these sites as teachers.  We need to familiarize ourselves with these sites and others like it.</a:t>
            </a:r>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D3FE1B-D71D-4C70-894F-15B6DFA06314}" type="datetimeFigureOut">
              <a:rPr lang="en-US" smtClean="0"/>
              <a:pPr/>
              <a:t>7/25/2010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D3FE1B-D71D-4C70-894F-15B6DFA06314}" type="datetimeFigureOut">
              <a:rPr lang="en-US" smtClean="0"/>
              <a:pPr/>
              <a:t>7/25/2010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D3FE1B-D71D-4C70-894F-15B6DFA06314}" type="datetimeFigureOut">
              <a:rPr lang="en-US" smtClean="0"/>
              <a:pPr/>
              <a:t>7/25/2010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D3FE1B-D71D-4C70-894F-15B6DFA06314}" type="datetimeFigureOut">
              <a:rPr lang="en-US" smtClean="0"/>
              <a:pPr/>
              <a:t>7/25/2010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D3FE1B-D71D-4C70-894F-15B6DFA06314}" type="datetimeFigureOut">
              <a:rPr lang="en-US" smtClean="0"/>
              <a:pPr/>
              <a:t>7/25/2010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D3FE1B-D71D-4C70-894F-15B6DFA06314}" type="datetimeFigureOut">
              <a:rPr lang="en-US" smtClean="0"/>
              <a:pPr/>
              <a:t>7/25/2010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D3FE1B-D71D-4C70-894F-15B6DFA06314}" type="datetimeFigureOut">
              <a:rPr lang="en-US" smtClean="0"/>
              <a:pPr/>
              <a:t>7/25/2010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D3FE1B-D71D-4C70-894F-15B6DFA06314}" type="datetimeFigureOut">
              <a:rPr lang="en-US" smtClean="0"/>
              <a:pPr/>
              <a:t>7/25/2010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D3FE1B-D71D-4C70-894F-15B6DFA06314}" type="datetimeFigureOut">
              <a:rPr lang="en-US" smtClean="0"/>
              <a:pPr/>
              <a:t>7/25/2010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D3FE1B-D71D-4C70-894F-15B6DFA06314}" type="datetimeFigureOut">
              <a:rPr lang="en-US" smtClean="0"/>
              <a:pPr/>
              <a:t>7/25/2010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D3FE1B-D71D-4C70-894F-15B6DFA06314}" type="datetimeFigureOut">
              <a:rPr lang="en-US" smtClean="0"/>
              <a:pPr/>
              <a:t>7/25/2010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D3FE1B-D71D-4C70-894F-15B6DFA06314}" type="datetimeFigureOut">
              <a:rPr lang="en-US" smtClean="0"/>
              <a:pPr/>
              <a:t>7/25/2010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24CE04-8CE9-4E94-87D7-FC28BE564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Web  Search Strategist</a:t>
            </a:r>
            <a:endParaRPr lang="en-US" dirty="0"/>
          </a:p>
        </p:txBody>
      </p:sp>
      <p:sp>
        <p:nvSpPr>
          <p:cNvPr id="3" name="Subtitle 2"/>
          <p:cNvSpPr>
            <a:spLocks noGrp="1"/>
          </p:cNvSpPr>
          <p:nvPr>
            <p:ph type="subTitle" idx="1"/>
          </p:nvPr>
        </p:nvSpPr>
        <p:spPr/>
        <p:txBody>
          <a:bodyPr/>
          <a:lstStyle/>
          <a:p>
            <a:r>
              <a:rPr lang="en-US" dirty="0" smtClean="0"/>
              <a:t>By: Lisa Gannon, Beth Hoffman, and Stephanie </a:t>
            </a:r>
            <a:r>
              <a:rPr lang="en-US" dirty="0" err="1" smtClean="0"/>
              <a:t>McPeak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for Web Evaluation</a:t>
            </a:r>
            <a:endParaRPr lang="en-US" dirty="0"/>
          </a:p>
        </p:txBody>
      </p:sp>
      <p:sp>
        <p:nvSpPr>
          <p:cNvPr id="3" name="Content Placeholder 2"/>
          <p:cNvSpPr>
            <a:spLocks noGrp="1"/>
          </p:cNvSpPr>
          <p:nvPr>
            <p:ph idx="1"/>
          </p:nvPr>
        </p:nvSpPr>
        <p:spPr/>
        <p:txBody>
          <a:bodyPr/>
          <a:lstStyle/>
          <a:p>
            <a:r>
              <a:rPr lang="en-US" dirty="0" smtClean="0"/>
              <a:t>Read the URL carefully</a:t>
            </a:r>
          </a:p>
          <a:p>
            <a:r>
              <a:rPr lang="en-US" dirty="0" smtClean="0"/>
              <a:t>Scan the perimeter for links</a:t>
            </a:r>
          </a:p>
          <a:p>
            <a:r>
              <a:rPr lang="en-US" dirty="0" smtClean="0"/>
              <a:t>Quality Information Indicators</a:t>
            </a:r>
          </a:p>
          <a:p>
            <a:r>
              <a:rPr lang="en-US" dirty="0" smtClean="0"/>
              <a:t>What do others say?</a:t>
            </a:r>
          </a:p>
          <a:p>
            <a:r>
              <a:rPr lang="en-US" dirty="0" smtClean="0"/>
              <a:t>Understanding the purpose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Professionally Maintained Websites</a:t>
            </a:r>
            <a:endParaRPr lang="en-US" dirty="0"/>
          </a:p>
        </p:txBody>
      </p:sp>
      <p:sp>
        <p:nvSpPr>
          <p:cNvPr id="3" name="Content Placeholder 2"/>
          <p:cNvSpPr>
            <a:spLocks noGrp="1"/>
          </p:cNvSpPr>
          <p:nvPr>
            <p:ph idx="1"/>
          </p:nvPr>
        </p:nvSpPr>
        <p:spPr/>
        <p:txBody>
          <a:bodyPr/>
          <a:lstStyle/>
          <a:p>
            <a:r>
              <a:rPr lang="en-US" dirty="0" smtClean="0"/>
              <a:t>The Educators Reference Desk</a:t>
            </a:r>
          </a:p>
          <a:p>
            <a:r>
              <a:rPr lang="en-US" dirty="0" smtClean="0"/>
              <a:t>Discovery Schools </a:t>
            </a:r>
            <a:r>
              <a:rPr lang="en-US" dirty="0" err="1" smtClean="0"/>
              <a:t>SchrockGuide</a:t>
            </a:r>
            <a:endParaRPr lang="en-US" dirty="0" smtClean="0"/>
          </a:p>
          <a:p>
            <a:r>
              <a:rPr lang="en-US" dirty="0" smtClean="0"/>
              <a:t>Discovery Education Classroom Resources</a:t>
            </a:r>
          </a:p>
          <a:p>
            <a:r>
              <a:rPr lang="en-US" dirty="0" smtClean="0"/>
              <a:t>PBS </a:t>
            </a:r>
            <a:r>
              <a:rPr lang="en-US" dirty="0" err="1" smtClean="0"/>
              <a:t>TeacherSource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537</Words>
  <Application>Microsoft Office PowerPoint</Application>
  <PresentationFormat>On-screen Show (4:3)</PresentationFormat>
  <Paragraphs>28</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Web  Search Strategist</vt:lpstr>
      <vt:lpstr>Techniques for Web Evaluation</vt:lpstr>
      <vt:lpstr>Professionally Maintained Websites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McPeak</dc:creator>
  <cp:lastModifiedBy>McPeak</cp:lastModifiedBy>
  <cp:revision>4</cp:revision>
  <dcterms:created xsi:type="dcterms:W3CDTF">2010-07-25T17:00:37Z</dcterms:created>
  <dcterms:modified xsi:type="dcterms:W3CDTF">2010-07-25T17:48:03Z</dcterms:modified>
</cp:coreProperties>
</file>